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860B6-3B15-4500-9856-4DE92A653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C88162-889B-407B-8DFB-9B1CACBD6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913B10-7215-48D0-BA1A-A30E9448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FAC7D-4151-436F-B09C-E59B35F7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44564-9F20-47E3-8737-AC522113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2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CEDC7-01C1-4A68-8D6F-BC45D466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60D50C-4F96-47C7-B9D8-4BDC4DBF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EBD0C-477B-41EC-9413-717823BE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8B2196-990C-4E1C-B04C-FE6E582E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067798-F5A3-46BF-A229-9B558AA5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F72525-6801-4B1A-A537-9E135FDCD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A96FAD-8300-45B1-BAE1-794318BD6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41223D-5351-4E14-BF99-F9F569C5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7FEF6-4C2A-4011-B6FC-EBF4A3C1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09581-7E42-4BE3-9F4E-4FA2C978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F05E-10B3-4C44-80F8-588D6613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FE8F3-1DAE-4768-995A-65D3272F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9FE790-96F8-4E40-8286-D2F0FED4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B71D0D-C07D-40C0-BFCE-F99C99CD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A1AAD5-BAA7-4E14-A481-FBCD644D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2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E3707-1286-43CC-960D-C4872CBF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500E81-686A-412B-9D23-65CFBC29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1F1D23-C4E5-41D2-A12B-222B073B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20A9DD-A6FB-4436-A6FA-8B76783D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72DA2-EF9E-4BA0-B970-8F9B8D6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1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70EA3-4700-41DD-B3DA-F9615A9F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B5361-A444-4E04-8A3D-44A7D114E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F2E0F2-8E6D-42D1-A959-B5D3B1F3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5EEDAF-810C-47B5-806B-9C4303AB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F0D710-BDF2-4835-B73A-F84EC85B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3EDE18-7678-4A26-B26C-CE1E370C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8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3F97E-E4C4-46D0-B9A2-7D33713C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B90AFA-838B-4902-B95A-73D3A1192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A8C93F-5056-40A6-AA84-8E478EDBF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879CCA-799A-40C0-B0BD-41BB6394C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1B4C53A-47DE-41CD-94C3-C804DD6E6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9BBB6C-008D-44AF-BCD3-0B3F249E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3A3A9A-2BAF-44DF-8B12-EA53CCE6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9129B9-27E6-48B1-96A6-5327F432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58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161CC-DBBF-4087-B68E-991A1871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836E50-E231-49C4-A130-C94A5E9F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D929EE-ACEE-4B56-BB37-AAD9E43F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68F732-EC6A-401A-8D4F-40D01788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B1A311-D20C-471B-80F6-CC7BDBCE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D3C4CC-DF08-491F-8838-471648C5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82068F-7835-4A67-95B6-02DE6F51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98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64963-D15E-4082-AB0C-F42B7ADE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AAF4A7-6822-41CE-94A3-B141CE23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54DF019-E9CF-4C2D-B1CB-8204ADB2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AB5129-2ADE-4EBA-BB80-7F29D59F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A9B4BE-72C4-453A-92C1-9D3857F2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C98883-B486-4C15-B489-AC2EF23E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8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34452-C8D4-4F74-92E2-F8258652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DB00E3-2084-4E60-AFBF-AA8561541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87B4FC6-ED8E-420E-98C9-6C279122D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05E65A-F99B-4BA1-8C8C-5BECDDC4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C2B197-7A7D-47A4-8E98-8AAC661B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65BCEA-DBD3-4158-9E7D-84473699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08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1178E4-FB9F-448D-AEF6-21F29981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9A1E5E-FB68-4940-ACE0-A5DE6417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253179-1FE8-439D-8F63-800C2BF5E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E15A-D17F-4A44-BCC2-F8EAD29E3ED4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749CAE-C53E-4A8F-9F5D-A52FE6D88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BF8DF1-10DA-4548-9865-147605F64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0F6D-7013-4935-9CB2-64757CB6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86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52F28-B72A-4656-98F5-E5AAB2E45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Downův syndrom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1F5E84-514E-4809-9366-132D97EAA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Ponožkový den 21.března 2025</a:t>
            </a:r>
          </a:p>
          <a:p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0B6A3-3D36-45D3-9382-6BFCCC4D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F6A947-64AB-4728-B3E3-C71447C8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Downův syndrom je nejobvyklejší vrozená chromozomová vada</a:t>
            </a:r>
          </a:p>
          <a:p>
            <a:r>
              <a:rPr lang="cs-CZ" dirty="0"/>
              <a:t>Downův syndrom je nejobvyklejší vrozená chromozomální anomálie.</a:t>
            </a:r>
          </a:p>
          <a:p>
            <a:r>
              <a:rPr lang="cs-CZ" dirty="0"/>
              <a:t>Downův syndrom je považován za genetickou náhodu, případně nehodu</a:t>
            </a:r>
          </a:p>
          <a:p>
            <a:r>
              <a:rPr lang="cs-CZ" dirty="0"/>
              <a:t>Chromozom je</a:t>
            </a:r>
          </a:p>
          <a:p>
            <a:pPr marL="0" indent="0">
              <a:buNone/>
            </a:pPr>
            <a:r>
              <a:rPr lang="cs-CZ" dirty="0"/>
              <a:t>genetická informace -</a:t>
            </a:r>
          </a:p>
        </p:txBody>
      </p:sp>
      <p:pic>
        <p:nvPicPr>
          <p:cNvPr id="2050" name="Picture 2" descr="https://upload.wikimedia.org/wikipedia/commons/5/54/Chromosome.png">
            <a:extLst>
              <a:ext uri="{FF2B5EF4-FFF2-40B4-BE49-F238E27FC236}">
                <a16:creationId xmlns:a16="http://schemas.microsoft.com/office/drawing/2014/main" id="{DE043247-1988-48F5-B32B-F15499F2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76" y="4001294"/>
            <a:ext cx="1905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0/09/Difference_DNA_RNA-CS.svg/377px-Difference_DNA_RNA-CS.svg.png">
            <a:extLst>
              <a:ext uri="{FF2B5EF4-FFF2-40B4-BE49-F238E27FC236}">
                <a16:creationId xmlns:a16="http://schemas.microsoft.com/office/drawing/2014/main" id="{7A7BA1C6-B407-4981-BB47-38AA0F9F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25" y="3739124"/>
            <a:ext cx="35909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0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DB202-5FF7-44F2-94E8-2A50E5AD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ZŠ a MŠ Tuchořice se aktivně připojilo k Ponožkovému dnu Downova syndromu oblečením ponožek různých barev na </a:t>
            </a:r>
            <a:r>
              <a:rPr lang="cs-CZ" sz="2000"/>
              <a:t>každé noze „jiná“.</a:t>
            </a:r>
            <a:endParaRPr lang="cs-CZ" sz="2000" dirty="0"/>
          </a:p>
        </p:txBody>
      </p:sp>
      <p:pic>
        <p:nvPicPr>
          <p:cNvPr id="1026" name="Picture 2" descr="Daniel, 1 rok">
            <a:extLst>
              <a:ext uri="{FF2B5EF4-FFF2-40B4-BE49-F238E27FC236}">
                <a16:creationId xmlns:a16="http://schemas.microsoft.com/office/drawing/2014/main" id="{E1412A34-388A-4585-A32E-84F44B5D8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77" y="2058241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669C-117C-46F9-BEC4-6268B09E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FF2CDAB-C1D2-46FF-AD93-D5F7EF36A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055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39DCD-4E1B-4AA5-AE3E-6783F103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C06CED-625C-4E53-85AD-E494B461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Genetika - věda, která se zabývá studiem jednotlivých genů a jejich významu pro dědičnost. </a:t>
            </a:r>
          </a:p>
        </p:txBody>
      </p:sp>
      <p:pic>
        <p:nvPicPr>
          <p:cNvPr id="3074" name="Picture 2" descr="https://szu.gov.cz/wp-content/uploads/2023/02/dna-300x169.jpg">
            <a:extLst>
              <a:ext uri="{FF2B5EF4-FFF2-40B4-BE49-F238E27FC236}">
                <a16:creationId xmlns:a16="http://schemas.microsoft.com/office/drawing/2014/main" id="{D46A7D7D-60F1-4CA2-B686-A529809A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78" y="3099548"/>
            <a:ext cx="5462867" cy="307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01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77</Words>
  <Application>Microsoft Office PowerPoint</Application>
  <PresentationFormat>Širokoúhlá obrazovka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Downův syndrom</vt:lpstr>
      <vt:lpstr>Prezentace aplikace PowerPoint</vt:lpstr>
      <vt:lpstr>ZŠ a MŠ Tuchořice se aktivně připojilo k Ponožkovému dnu Downova syndromu oblečením ponožek různých barev na každé noze „jiná“.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13</cp:revision>
  <dcterms:created xsi:type="dcterms:W3CDTF">2025-03-21T10:00:12Z</dcterms:created>
  <dcterms:modified xsi:type="dcterms:W3CDTF">2025-03-21T13:06:17Z</dcterms:modified>
</cp:coreProperties>
</file>